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690" autoAdjust="0"/>
  </p:normalViewPr>
  <p:slideViewPr>
    <p:cSldViewPr snapToGrid="0">
      <p:cViewPr varScale="1">
        <p:scale>
          <a:sx n="61" d="100"/>
          <a:sy n="61" d="100"/>
        </p:scale>
        <p:origin x="884" y="60"/>
      </p:cViewPr>
      <p:guideLst/>
    </p:cSldViewPr>
  </p:slideViewPr>
  <p:outlineViewPr>
    <p:cViewPr>
      <p:scale>
        <a:sx n="33" d="100"/>
        <a:sy n="33" d="100"/>
      </p:scale>
      <p:origin x="0" y="-12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lvin Amponsah" userId="e87231856d3ef5f6" providerId="LiveId" clId="{A95D3981-0B19-4FCD-A2E9-0C7778675FB1}"/>
    <pc:docChg chg="undo custSel addSld delSld modSld">
      <pc:chgData name="Kelvin Amponsah" userId="e87231856d3ef5f6" providerId="LiveId" clId="{A95D3981-0B19-4FCD-A2E9-0C7778675FB1}" dt="2023-06-15T07:34:15.989" v="671" actId="20577"/>
      <pc:docMkLst>
        <pc:docMk/>
      </pc:docMkLst>
      <pc:sldChg chg="modSp mod">
        <pc:chgData name="Kelvin Amponsah" userId="e87231856d3ef5f6" providerId="LiveId" clId="{A95D3981-0B19-4FCD-A2E9-0C7778675FB1}" dt="2023-06-15T07:32:24.728" v="657" actId="20577"/>
        <pc:sldMkLst>
          <pc:docMk/>
          <pc:sldMk cId="1361681682" sldId="257"/>
        </pc:sldMkLst>
        <pc:spChg chg="mod">
          <ac:chgData name="Kelvin Amponsah" userId="e87231856d3ef5f6" providerId="LiveId" clId="{A95D3981-0B19-4FCD-A2E9-0C7778675FB1}" dt="2023-06-15T07:32:24.728" v="657" actId="20577"/>
          <ac:spMkLst>
            <pc:docMk/>
            <pc:sldMk cId="1361681682" sldId="257"/>
            <ac:spMk id="2" creationId="{53AF16F0-3916-270B-F7C1-76F8E89C09B3}"/>
          </ac:spMkLst>
        </pc:spChg>
        <pc:spChg chg="mod">
          <ac:chgData name="Kelvin Amponsah" userId="e87231856d3ef5f6" providerId="LiveId" clId="{A95D3981-0B19-4FCD-A2E9-0C7778675FB1}" dt="2023-06-14T23:58:48.795" v="643" actId="20577"/>
          <ac:spMkLst>
            <pc:docMk/>
            <pc:sldMk cId="1361681682" sldId="257"/>
            <ac:spMk id="4" creationId="{35FA7749-7E7A-4152-84F7-5CE4D525D882}"/>
          </ac:spMkLst>
        </pc:spChg>
      </pc:sldChg>
      <pc:sldChg chg="modSp mod">
        <pc:chgData name="Kelvin Amponsah" userId="e87231856d3ef5f6" providerId="LiveId" clId="{A95D3981-0B19-4FCD-A2E9-0C7778675FB1}" dt="2023-06-14T23:38:32.346" v="409"/>
        <pc:sldMkLst>
          <pc:docMk/>
          <pc:sldMk cId="3673612481" sldId="258"/>
        </pc:sldMkLst>
        <pc:spChg chg="mod">
          <ac:chgData name="Kelvin Amponsah" userId="e87231856d3ef5f6" providerId="LiveId" clId="{A95D3981-0B19-4FCD-A2E9-0C7778675FB1}" dt="2023-06-14T23:38:32.346" v="409"/>
          <ac:spMkLst>
            <pc:docMk/>
            <pc:sldMk cId="3673612481" sldId="258"/>
            <ac:spMk id="2" creationId="{98273463-4C7F-19B6-14FA-A848A3952C01}"/>
          </ac:spMkLst>
        </pc:spChg>
      </pc:sldChg>
      <pc:sldChg chg="modSp mod">
        <pc:chgData name="Kelvin Amponsah" userId="e87231856d3ef5f6" providerId="LiveId" clId="{A95D3981-0B19-4FCD-A2E9-0C7778675FB1}" dt="2023-06-14T23:39:00.257" v="411" actId="255"/>
        <pc:sldMkLst>
          <pc:docMk/>
          <pc:sldMk cId="4202139587" sldId="259"/>
        </pc:sldMkLst>
        <pc:spChg chg="mod">
          <ac:chgData name="Kelvin Amponsah" userId="e87231856d3ef5f6" providerId="LiveId" clId="{A95D3981-0B19-4FCD-A2E9-0C7778675FB1}" dt="2023-06-14T23:39:00.257" v="411" actId="255"/>
          <ac:spMkLst>
            <pc:docMk/>
            <pc:sldMk cId="4202139587" sldId="259"/>
            <ac:spMk id="4" creationId="{94010AAD-C015-4EE5-8FF5-A3240C86C769}"/>
          </ac:spMkLst>
        </pc:spChg>
      </pc:sldChg>
      <pc:sldChg chg="modSp mod">
        <pc:chgData name="Kelvin Amponsah" userId="e87231856d3ef5f6" providerId="LiveId" clId="{A95D3981-0B19-4FCD-A2E9-0C7778675FB1}" dt="2023-06-15T07:34:15.989" v="671" actId="20577"/>
        <pc:sldMkLst>
          <pc:docMk/>
          <pc:sldMk cId="1476534446" sldId="260"/>
        </pc:sldMkLst>
        <pc:spChg chg="mod">
          <ac:chgData name="Kelvin Amponsah" userId="e87231856d3ef5f6" providerId="LiveId" clId="{A95D3981-0B19-4FCD-A2E9-0C7778675FB1}" dt="2023-06-15T07:34:15.989" v="671" actId="20577"/>
          <ac:spMkLst>
            <pc:docMk/>
            <pc:sldMk cId="1476534446" sldId="260"/>
            <ac:spMk id="2" creationId="{FFF81488-B8E6-EDCA-0559-91BCFDF10EE8}"/>
          </ac:spMkLst>
        </pc:spChg>
        <pc:spChg chg="mod">
          <ac:chgData name="Kelvin Amponsah" userId="e87231856d3ef5f6" providerId="LiveId" clId="{A95D3981-0B19-4FCD-A2E9-0C7778675FB1}" dt="2023-06-14T23:59:30.270" v="645" actId="20577"/>
          <ac:spMkLst>
            <pc:docMk/>
            <pc:sldMk cId="1476534446" sldId="260"/>
            <ac:spMk id="4" creationId="{51E0CCF9-A501-4649-AA65-7526A138C590}"/>
          </ac:spMkLst>
        </pc:spChg>
      </pc:sldChg>
      <pc:sldChg chg="modSp mod">
        <pc:chgData name="Kelvin Amponsah" userId="e87231856d3ef5f6" providerId="LiveId" clId="{A95D3981-0B19-4FCD-A2E9-0C7778675FB1}" dt="2023-06-14T23:47:34.997" v="418" actId="255"/>
        <pc:sldMkLst>
          <pc:docMk/>
          <pc:sldMk cId="2222639245" sldId="261"/>
        </pc:sldMkLst>
        <pc:spChg chg="mod">
          <ac:chgData name="Kelvin Amponsah" userId="e87231856d3ef5f6" providerId="LiveId" clId="{A95D3981-0B19-4FCD-A2E9-0C7778675FB1}" dt="2023-06-14T23:43:59.636" v="417" actId="20577"/>
          <ac:spMkLst>
            <pc:docMk/>
            <pc:sldMk cId="2222639245" sldId="261"/>
            <ac:spMk id="3" creationId="{ADFD0ADA-3962-6912-8088-204D86674265}"/>
          </ac:spMkLst>
        </pc:spChg>
        <pc:spChg chg="mod">
          <ac:chgData name="Kelvin Amponsah" userId="e87231856d3ef5f6" providerId="LiveId" clId="{A95D3981-0B19-4FCD-A2E9-0C7778675FB1}" dt="2023-06-14T23:47:34.997" v="418" actId="255"/>
          <ac:spMkLst>
            <pc:docMk/>
            <pc:sldMk cId="2222639245" sldId="261"/>
            <ac:spMk id="4" creationId="{FAC16799-822B-4A26-8DAE-3B3F9A9C94F8}"/>
          </ac:spMkLst>
        </pc:spChg>
      </pc:sldChg>
      <pc:sldChg chg="modSp add del mod">
        <pc:chgData name="Kelvin Amponsah" userId="e87231856d3ef5f6" providerId="LiveId" clId="{A95D3981-0B19-4FCD-A2E9-0C7778675FB1}" dt="2023-06-14T23:47:51.403" v="419" actId="255"/>
        <pc:sldMkLst>
          <pc:docMk/>
          <pc:sldMk cId="618330357" sldId="262"/>
        </pc:sldMkLst>
        <pc:spChg chg="mod">
          <ac:chgData name="Kelvin Amponsah" userId="e87231856d3ef5f6" providerId="LiveId" clId="{A95D3981-0B19-4FCD-A2E9-0C7778675FB1}" dt="2023-06-14T23:47:51.403" v="419" actId="255"/>
          <ac:spMkLst>
            <pc:docMk/>
            <pc:sldMk cId="618330357" sldId="262"/>
            <ac:spMk id="5" creationId="{02782C15-2307-4581-987A-DE231F040B3C}"/>
          </ac:spMkLst>
        </pc:spChg>
      </pc:sldChg>
      <pc:sldChg chg="modSp mod">
        <pc:chgData name="Kelvin Amponsah" userId="e87231856d3ef5f6" providerId="LiveId" clId="{A95D3981-0B19-4FCD-A2E9-0C7778675FB1}" dt="2023-06-14T23:48:05.183" v="421" actId="255"/>
        <pc:sldMkLst>
          <pc:docMk/>
          <pc:sldMk cId="1023551090" sldId="263"/>
        </pc:sldMkLst>
        <pc:spChg chg="mod">
          <ac:chgData name="Kelvin Amponsah" userId="e87231856d3ef5f6" providerId="LiveId" clId="{A95D3981-0B19-4FCD-A2E9-0C7778675FB1}" dt="2023-06-14T23:48:05.183" v="421" actId="255"/>
          <ac:spMkLst>
            <pc:docMk/>
            <pc:sldMk cId="1023551090" sldId="263"/>
            <ac:spMk id="3" creationId="{86B29449-CEBE-4393-AD80-A9E3C460BB5A}"/>
          </ac:spMkLst>
        </pc:spChg>
      </pc:sldChg>
      <pc:sldChg chg="modSp new mod">
        <pc:chgData name="Kelvin Amponsah" userId="e87231856d3ef5f6" providerId="LiveId" clId="{A95D3981-0B19-4FCD-A2E9-0C7778675FB1}" dt="2023-06-14T23:58:30.843" v="641" actId="255"/>
        <pc:sldMkLst>
          <pc:docMk/>
          <pc:sldMk cId="626157637" sldId="265"/>
        </pc:sldMkLst>
        <pc:spChg chg="mod">
          <ac:chgData name="Kelvin Amponsah" userId="e87231856d3ef5f6" providerId="LiveId" clId="{A95D3981-0B19-4FCD-A2E9-0C7778675FB1}" dt="2023-06-14T23:53:27.557" v="429" actId="20577"/>
          <ac:spMkLst>
            <pc:docMk/>
            <pc:sldMk cId="626157637" sldId="265"/>
            <ac:spMk id="2" creationId="{C7CC118D-EAB3-45F5-B75B-244A1B130582}"/>
          </ac:spMkLst>
        </pc:spChg>
        <pc:spChg chg="mod">
          <ac:chgData name="Kelvin Amponsah" userId="e87231856d3ef5f6" providerId="LiveId" clId="{A95D3981-0B19-4FCD-A2E9-0C7778675FB1}" dt="2023-06-14T23:58:17.294" v="640" actId="20577"/>
          <ac:spMkLst>
            <pc:docMk/>
            <pc:sldMk cId="626157637" sldId="265"/>
            <ac:spMk id="3" creationId="{2E32343E-2F67-48EA-B26D-22F45614F197}"/>
          </ac:spMkLst>
        </pc:spChg>
        <pc:spChg chg="mod">
          <ac:chgData name="Kelvin Amponsah" userId="e87231856d3ef5f6" providerId="LiveId" clId="{A95D3981-0B19-4FCD-A2E9-0C7778675FB1}" dt="2023-06-14T23:58:30.843" v="641" actId="255"/>
          <ac:spMkLst>
            <pc:docMk/>
            <pc:sldMk cId="626157637" sldId="265"/>
            <ac:spMk id="4" creationId="{578AEFAE-2F2A-49F9-9C0C-58857601FE49}"/>
          </ac:spMkLst>
        </pc:spChg>
      </pc:sldChg>
      <pc:sldChg chg="modSp new del mod">
        <pc:chgData name="Kelvin Amponsah" userId="e87231856d3ef5f6" providerId="LiveId" clId="{A95D3981-0B19-4FCD-A2E9-0C7778675FB1}" dt="2023-06-14T23:39:54.421" v="415" actId="2696"/>
        <pc:sldMkLst>
          <pc:docMk/>
          <pc:sldMk cId="4192271673" sldId="265"/>
        </pc:sldMkLst>
        <pc:spChg chg="mod">
          <ac:chgData name="Kelvin Amponsah" userId="e87231856d3ef5f6" providerId="LiveId" clId="{A95D3981-0B19-4FCD-A2E9-0C7778675FB1}" dt="2023-06-14T23:16:10.895" v="344" actId="14100"/>
          <ac:spMkLst>
            <pc:docMk/>
            <pc:sldMk cId="4192271673" sldId="265"/>
            <ac:spMk id="3" creationId="{59C84D94-52A1-4DE4-9433-ADC40743E33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3503DF-D530-4AE1-8CD1-5699804E53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3F12C-6520-48DE-89EC-EFAD697F595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ACAC3-6A65-466A-8CA7-1F06E31DFF57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58370-49C6-4C55-9A8C-B22637FDC4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202904-3F95-4040-924E-A08DB8F5B60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9AC8E-ACF2-48B3-BA0F-74C718653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606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16D42A-BA57-4E74-B6E4-D020843B4E46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FB642-7989-4874-BD42-9FBC2427C0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29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0FB642-7989-4874-BD42-9FBC2427C05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311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A7BF5-E0E0-49B5-8416-13CDFA9CFCE1}" type="datetime1">
              <a:rPr lang="en-US" smtClean="0"/>
              <a:t>6/15/2023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156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6200A-4DFB-431B-BBA5-E69EA2F7F472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788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2065E-DF8F-45F1-8533-72E9647ECE3C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1394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77039-E466-4E49-9F49-06789A0E5CAC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98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E0E3A-C63E-465D-B330-BDD5345D5774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02982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F516A-442E-4929-A3BC-FD386A069760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2924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E880-6A5E-4103-9328-27861F160AB9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3898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20B1B-EF17-44A5-B95B-F9526712A0A6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4618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3E8E-B220-4B37-9849-20790FF635E5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5576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410C1-9649-4834-A529-7A47499E0F0C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424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BA64-66D6-4501-8804-F3AA61622B9F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973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29A7-DE9F-4020-B9C9-1CD71436F0D8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719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E8E65-BC2A-4727-ACA9-D0F107E0D53B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864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EFAD-6A80-4470-96C3-566E9356160E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4813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2D8-8095-4454-BA68-79328100EE24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080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22196-894F-425A-803F-A23FFD706A96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337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E7086-7766-4C4A-9AD9-4DB305B9FF5E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0B28BE2-2BC2-4623-868C-9B35D01153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27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</p:sldLayoutIdLst>
  <p:transition>
    <p:fade thruBlk="1"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mountain-ranges-covered-in-snow-714258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pixabay.com/fr/plateau-montagne-montsant-priorat-912930/" TargetMode="Externa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818315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mestic_Yak" TargetMode="External"/><Relationship Id="rId7" Type="http://schemas.openxmlformats.org/officeDocument/2006/relationships/hyperlink" Target="https://commons.wikimedia.org/wiki/File:Lama_glama.1.jpg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pg"/><Relationship Id="rId5" Type="http://schemas.openxmlformats.org/officeDocument/2006/relationships/hyperlink" Target="https://www.flickr.com/photos/tambako/23866027057" TargetMode="Externa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0909C-A30D-D72E-E291-6308949FB6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GB" dirty="0"/>
              <a:t>EXTREME ENVIRONMENTS</a:t>
            </a:r>
            <a:br>
              <a:rPr lang="en-GB" dirty="0"/>
            </a:br>
            <a:r>
              <a:rPr lang="en-GB" dirty="0"/>
              <a:t>(HIGH ALTITUDE)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928E55-0759-E91A-77D1-00081DB1B3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 GROUP 26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282FC-33E3-4E5C-80FF-21DB795A4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40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89DC-EB9E-8B7F-7BAA-DF36FD2366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87A50C-1677-CB87-099E-B56FA1EBD9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3A6BF6-5F68-4259-852B-67C81D959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4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C118D-EAB3-45F5-B75B-244A1B130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2343E-2F67-48EA-B26D-22F45614F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INTRODUCTION TO HIGH ALTITUDE</a:t>
            </a:r>
          </a:p>
          <a:p>
            <a:r>
              <a:rPr lang="en-US" sz="3200" dirty="0"/>
              <a:t>EXAMPLES OF AREAS WITH HIGH ALTITUDES</a:t>
            </a:r>
          </a:p>
          <a:p>
            <a:r>
              <a:rPr lang="en-US" sz="3200" dirty="0"/>
              <a:t>FEATURES OF AREAS WITH HIGH ALTITUDES</a:t>
            </a:r>
          </a:p>
          <a:p>
            <a:r>
              <a:rPr lang="en-US" sz="3200" dirty="0"/>
              <a:t>ORGANSISMS WHICH INHABIT THESE AREAS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AEFAE-2F2A-49F9-9C0C-58857601F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z="2400" smtClean="0"/>
              <a:t>2</a:t>
            </a:fld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626157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F16F0-3916-270B-F7C1-76F8E89C0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B4DB9-BBAC-C0B2-14AC-E0B254255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altitude areas refer to regions that are located at significant heights above sea level.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refers to areas above approximately 2,500 meters (8,200 feet) or higher.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A7749-7E7A-4152-84F7-5CE4D525D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61681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73463-4C7F-19B6-14FA-A848A3952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OF HIGH ALTITUDE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21A42-0561-CC75-FB18-7214723C0A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Mountain ranges 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200CC5-3336-BE7A-CB60-4B23A505B2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Plateaus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85BA32-C05E-D4B3-2A16-36E9DFC16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6459" y="2613951"/>
            <a:ext cx="4409209" cy="36575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F97D84-A1F6-4BFB-0D52-A9DCAB54B4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204269" y="2613951"/>
            <a:ext cx="4184034" cy="36575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514ADA-85CF-4DDD-8AFF-2EE4561EB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612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4A3EA-CF2E-709E-A7E1-897DB58E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087E1-96AB-2075-0375-75770A178A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Highlands </a:t>
            </a:r>
          </a:p>
          <a:p>
            <a:endParaRPr lang="en-GB" dirty="0"/>
          </a:p>
        </p:txBody>
      </p:sp>
      <p:pic>
        <p:nvPicPr>
          <p:cNvPr id="6" name="Content Placeholder 5" descr="A picture containing cloud, outdoor, nature, landscape">
            <a:extLst>
              <a:ext uri="{FF2B5EF4-FFF2-40B4-BE49-F238E27FC236}">
                <a16:creationId xmlns:a16="http://schemas.microsoft.com/office/drawing/2014/main" id="{FF5D4112-93AA-53B3-A2FF-7BAC477DD44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86860" y="2911903"/>
            <a:ext cx="4184035" cy="312945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010AAD-C015-4EE5-8FF5-A3240C86C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139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81488-B8E6-EDCA-0559-91BCFDF10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FEATURES OF HIGH ALTITUDE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BD0AB-27AD-12E2-A824-2AF8DBED5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atmospheric pressure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oxygen levels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Cold temperatures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Intense UV radiation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E0CCF9-A501-4649-AA65-7526A138C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4" y="5954609"/>
            <a:ext cx="534086" cy="525451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534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7E17-64AD-3C75-F003-1C20E970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ADAPTATIONS OF ORGANISMS IN HIGH ALTIUDE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D0ADA-3962-6912-8088-204D86674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Increased Red Blood Cell production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Cold tolerance –thickened fur and feathers for insulation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Elevated breathing rate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Specialized respiratory systems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body size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16799-822B-4A26-8DAE-3B3F9A9C9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z="2400" smtClean="0"/>
              <a:t>7</a:t>
            </a:fld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222639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9C0B1-771F-C673-F024-A111CE0D2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OF ORGANISMS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9D789-28D1-A0FF-5632-508E45C878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PLANTS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Mosses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Lichens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Perennial grasses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CC41B3-B78E-9704-8BB8-0B587AFD69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ANIMALS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Tibetan gazelles</a:t>
            </a:r>
          </a:p>
          <a:p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Ilamas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Yaks 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Snow leopard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782C15-2307-4581-987A-DE231F040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28BE2-2BC2-4623-868C-9B35D011537B}" type="slidenum">
              <a:rPr lang="en-GB" sz="2400" smtClean="0"/>
              <a:t>8</a:t>
            </a:fld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618330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0F109-A1D4-B319-3312-8B7A76230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Content Placeholder 5" descr="A yak standing on a mountain&#10;&#10;Description automatically generated with medium confidence">
            <a:extLst>
              <a:ext uri="{FF2B5EF4-FFF2-40B4-BE49-F238E27FC236}">
                <a16:creationId xmlns:a16="http://schemas.microsoft.com/office/drawing/2014/main" id="{DB23986C-CFCC-9453-32FD-44674603B9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7334" y="700450"/>
            <a:ext cx="4183062" cy="2788708"/>
          </a:xfrm>
        </p:spPr>
      </p:pic>
      <p:pic>
        <p:nvPicPr>
          <p:cNvPr id="9" name="Content Placeholder 8" descr="A white and black spotted cat sitting on a rock&#10;&#10;Description automatically generated with low confidence">
            <a:extLst>
              <a:ext uri="{FF2B5EF4-FFF2-40B4-BE49-F238E27FC236}">
                <a16:creationId xmlns:a16="http://schemas.microsoft.com/office/drawing/2014/main" id="{191B6666-A98A-DCB0-C4CE-917DA1B993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171365" y="1270000"/>
            <a:ext cx="3102637" cy="3565904"/>
          </a:xfrm>
        </p:spPr>
      </p:pic>
      <p:pic>
        <p:nvPicPr>
          <p:cNvPr id="12" name="Picture 11" descr="A white llama standing on grass">
            <a:extLst>
              <a:ext uri="{FF2B5EF4-FFF2-40B4-BE49-F238E27FC236}">
                <a16:creationId xmlns:a16="http://schemas.microsoft.com/office/drawing/2014/main" id="{74657A2D-CD08-3F2B-5B48-37666D060C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29616" y="3580008"/>
            <a:ext cx="5250671" cy="318976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B29449-CEBE-4393-AD80-A9E3C460B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65837"/>
            <a:ext cx="683339" cy="365125"/>
          </a:xfrm>
        </p:spPr>
        <p:txBody>
          <a:bodyPr/>
          <a:lstStyle/>
          <a:p>
            <a:fld id="{30B28BE2-2BC2-4623-868C-9B35D011537B}" type="slidenum">
              <a:rPr lang="en-GB" sz="2400" smtClean="0"/>
              <a:t>9</a:t>
            </a:fld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2355109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186</TotalTime>
  <Words>149</Words>
  <Application>Microsoft Office PowerPoint</Application>
  <PresentationFormat>Widescreen</PresentationFormat>
  <Paragraphs>48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Times New Roman</vt:lpstr>
      <vt:lpstr>Trebuchet MS</vt:lpstr>
      <vt:lpstr>Wingdings 3</vt:lpstr>
      <vt:lpstr>Facet</vt:lpstr>
      <vt:lpstr>EXTREME ENVIRONMENTS (HIGH ALTITUDE)</vt:lpstr>
      <vt:lpstr>OUTLINE</vt:lpstr>
      <vt:lpstr>INTRODUCTION</vt:lpstr>
      <vt:lpstr>EXAMPLES OF HIGH ALTITUDE AREAS</vt:lpstr>
      <vt:lpstr>PowerPoint Presentation</vt:lpstr>
      <vt:lpstr> FEATURES OF HIGH ALTITUDE AREAS</vt:lpstr>
      <vt:lpstr>ADAPTATIONS OF ORGANISMS IN HIGH ALTIUDE AREAS</vt:lpstr>
      <vt:lpstr>EXAMPLES OF ORGANISMS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EXTREME ENVIRONMENTS (HIGH ALTITUDE)</dc:title>
  <dc:creator>Dushman Khadija</dc:creator>
  <cp:lastModifiedBy>Kelvin Amponsah</cp:lastModifiedBy>
  <cp:revision>7</cp:revision>
  <dcterms:created xsi:type="dcterms:W3CDTF">2023-06-14T19:53:36Z</dcterms:created>
  <dcterms:modified xsi:type="dcterms:W3CDTF">2023-06-15T07:34:30Z</dcterms:modified>
</cp:coreProperties>
</file>

<file path=docProps/thumbnail.jpeg>
</file>